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5" r:id="rId3"/>
    <p:sldId id="267" r:id="rId4"/>
    <p:sldId id="266" r:id="rId5"/>
    <p:sldId id="268" r:id="rId6"/>
    <p:sldId id="256" r:id="rId7"/>
    <p:sldId id="261" r:id="rId8"/>
    <p:sldId id="262" r:id="rId9"/>
    <p:sldId id="259" r:id="rId10"/>
    <p:sldId id="264" r:id="rId11"/>
    <p:sldId id="25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2C99C-9FD8-44CB-B8A3-D0B93949A89B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8D207-53EF-4649-96FA-C7AE37750EE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7406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2487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912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5260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75777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1892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5615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8717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0013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01446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76301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20661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8CE56-8BDC-41CD-9F75-208718CD0603}" type="datetimeFigureOut">
              <a:rPr lang="nl-NL" smtClean="0"/>
              <a:pPr/>
              <a:t>24-1-2012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2081-6CFB-4C66-A1CB-44980B553BA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0482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21.png"/><Relationship Id="rId5" Type="http://schemas.openxmlformats.org/officeDocument/2006/relationships/image" Target="../media/image11.jpeg"/><Relationship Id="rId10" Type="http://schemas.openxmlformats.org/officeDocument/2006/relationships/image" Target="../media/image20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179" y="0"/>
            <a:ext cx="4657078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404664" y="3429000"/>
            <a:ext cx="7772400" cy="1470025"/>
          </a:xfrm>
        </p:spPr>
        <p:txBody>
          <a:bodyPr>
            <a:normAutofit/>
          </a:bodyPr>
          <a:lstStyle/>
          <a:p>
            <a:r>
              <a:rPr lang="nl-NL" sz="8800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Tot slot</a:t>
            </a:r>
            <a:endParaRPr lang="nl-NL" sz="8800" dirty="0">
              <a:solidFill>
                <a:srgbClr val="00206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99592" y="1124744"/>
            <a:ext cx="6400800" cy="1752600"/>
          </a:xfrm>
        </p:spPr>
        <p:txBody>
          <a:bodyPr/>
          <a:lstStyle/>
          <a:p>
            <a:endParaRPr lang="nl-N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13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064" y="-21120"/>
            <a:ext cx="5328592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Stichting BG</a:t>
            </a:r>
            <a:endParaRPr lang="nl-NL" dirty="0">
              <a:solidFill>
                <a:srgbClr val="00206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847661" y="1407872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Bestuur 2012 - 2014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827" y="4109768"/>
            <a:ext cx="1307043" cy="19130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481" y="4100031"/>
            <a:ext cx="1274981" cy="19130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7644" y="2204864"/>
            <a:ext cx="1272827" cy="19130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27730" y="4122122"/>
            <a:ext cx="1234280" cy="188120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010" y="2191753"/>
            <a:ext cx="1247787" cy="19082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631" y="4117876"/>
            <a:ext cx="1254490" cy="188545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175" y="2191753"/>
            <a:ext cx="1272954" cy="193743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27" y="2204864"/>
            <a:ext cx="1265197" cy="190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2637" y="2191753"/>
            <a:ext cx="1291991" cy="1937439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5688439" y="5446113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002060"/>
                </a:solidFill>
              </a:rPr>
              <a:t>leden</a:t>
            </a:r>
            <a:endParaRPr lang="nl-N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9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179" y="0"/>
            <a:ext cx="4657078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3475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97244" y="5221020"/>
            <a:ext cx="2595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i="1" dirty="0" smtClean="0">
                <a:solidFill>
                  <a:schemeClr val="bg1"/>
                </a:solidFill>
              </a:rPr>
              <a:t>Stichting BG</a:t>
            </a:r>
          </a:p>
          <a:p>
            <a:r>
              <a:rPr lang="nl-NL" sz="2400" i="1" dirty="0" smtClean="0">
                <a:solidFill>
                  <a:schemeClr val="bg1"/>
                </a:solidFill>
              </a:rPr>
              <a:t>www.stichtingbg.nl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79512" y="116632"/>
            <a:ext cx="67303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5400" dirty="0" smtClean="0">
              <a:solidFill>
                <a:schemeClr val="bg1"/>
              </a:solidFill>
            </a:endParaRPr>
          </a:p>
          <a:p>
            <a:r>
              <a:rPr lang="nl-NL" sz="5400" dirty="0" smtClean="0">
                <a:solidFill>
                  <a:schemeClr val="bg1"/>
                </a:solidFill>
              </a:rPr>
              <a:t>1</a:t>
            </a:r>
            <a:r>
              <a:rPr lang="nl-NL" sz="5400" baseline="30000" dirty="0" smtClean="0">
                <a:solidFill>
                  <a:schemeClr val="bg1"/>
                </a:solidFill>
              </a:rPr>
              <a:t>e</a:t>
            </a:r>
            <a:r>
              <a:rPr lang="nl-NL" sz="5400" dirty="0" smtClean="0">
                <a:solidFill>
                  <a:schemeClr val="bg1"/>
                </a:solidFill>
              </a:rPr>
              <a:t> lustrums</a:t>
            </a:r>
            <a:r>
              <a:rPr lang="nl-NL" sz="5400" dirty="0" smtClean="0">
                <a:solidFill>
                  <a:schemeClr val="bg1"/>
                </a:solidFill>
              </a:rPr>
              <a:t>ymposium  </a:t>
            </a:r>
            <a:endParaRPr lang="nl-NL" sz="5400" dirty="0" smtClean="0">
              <a:solidFill>
                <a:schemeClr val="bg1"/>
              </a:solidFill>
            </a:endParaRPr>
          </a:p>
          <a:p>
            <a:r>
              <a:rPr lang="nl-NL" sz="5400" dirty="0" smtClean="0">
                <a:solidFill>
                  <a:schemeClr val="bg1"/>
                </a:solidFill>
              </a:rPr>
              <a:t>21 januari 2014</a:t>
            </a:r>
            <a:endParaRPr lang="nl-NL" sz="5400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876841" y="5715149"/>
            <a:ext cx="22671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sz="2400" i="1" dirty="0" smtClean="0">
                <a:solidFill>
                  <a:schemeClr val="bg1"/>
                </a:solidFill>
              </a:rPr>
              <a:t>Theater de Veste</a:t>
            </a:r>
          </a:p>
          <a:p>
            <a:pPr algn="r"/>
            <a:r>
              <a:rPr lang="nl-NL" sz="2400" i="1" dirty="0" smtClean="0">
                <a:solidFill>
                  <a:schemeClr val="bg1"/>
                </a:solidFill>
              </a:rPr>
              <a:t>Delft</a:t>
            </a:r>
            <a:endParaRPr lang="nl-NL" sz="2400" i="1" dirty="0">
              <a:solidFill>
                <a:schemeClr val="bg1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411760" y="2780928"/>
            <a:ext cx="15841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7200" dirty="0" smtClean="0">
              <a:solidFill>
                <a:schemeClr val="bg1"/>
              </a:solidFill>
            </a:endParaRPr>
          </a:p>
          <a:p>
            <a:endParaRPr lang="nl-NL" sz="72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50" y="6278042"/>
            <a:ext cx="657969" cy="51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kstvak 10"/>
          <p:cNvSpPr txBox="1"/>
          <p:nvPr/>
        </p:nvSpPr>
        <p:spPr>
          <a:xfrm>
            <a:off x="2555776" y="3645024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600" b="1" dirty="0" smtClean="0">
                <a:solidFill>
                  <a:schemeClr val="bg1"/>
                </a:solidFill>
              </a:rPr>
              <a:t>?</a:t>
            </a:r>
            <a:endParaRPr lang="nl-NL" sz="9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5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179" y="0"/>
            <a:ext cx="4657078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73016" y="-1395536"/>
            <a:ext cx="30480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7544" y="18864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chemeClr val="bg1"/>
                </a:solidFill>
              </a:rPr>
              <a:t>WWW.STICHTINGBG.NL</a:t>
            </a:r>
            <a:endParaRPr lang="nl-N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7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179" y="0"/>
            <a:ext cx="4657078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475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Veel dank aan:</a:t>
            </a:r>
            <a:endParaRPr lang="nl-NL" dirty="0">
              <a:solidFill>
                <a:srgbClr val="00206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784976" cy="475252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</a:rPr>
              <a:t>Alle gasten</a:t>
            </a:r>
          </a:p>
          <a:p>
            <a:pPr algn="l"/>
            <a:endParaRPr lang="nl-NL" dirty="0" smtClean="0">
              <a:solidFill>
                <a:srgbClr val="00206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</a:rPr>
              <a:t>Alle sprekers</a:t>
            </a:r>
          </a:p>
          <a:p>
            <a:pPr algn="l"/>
            <a:endParaRPr lang="nl-NL" dirty="0" smtClean="0">
              <a:solidFill>
                <a:srgbClr val="00206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</a:rPr>
              <a:t>MIER</a:t>
            </a:r>
          </a:p>
          <a:p>
            <a:pPr marL="457200" indent="-457200" algn="l">
              <a:buFontTx/>
              <a:buChar char="-"/>
            </a:pPr>
            <a:endParaRPr lang="nl-NL" dirty="0" smtClean="0">
              <a:solidFill>
                <a:srgbClr val="002060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</a:rPr>
              <a:t>Theater de Veste  </a:t>
            </a:r>
          </a:p>
          <a:p>
            <a:pPr marL="1371600" lvl="2" indent="-457200" algn="l"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</a:rPr>
              <a:t>technische ondersteuning</a:t>
            </a:r>
          </a:p>
          <a:p>
            <a:pPr marL="1371600" lvl="2" indent="-457200" algn="l">
              <a:buFontTx/>
              <a:buChar char="-"/>
            </a:pPr>
            <a:r>
              <a:rPr lang="nl-NL" dirty="0" smtClean="0">
                <a:solidFill>
                  <a:srgbClr val="002060"/>
                </a:solidFill>
              </a:rPr>
              <a:t>catering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306668"/>
            <a:ext cx="2416944" cy="18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31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179" y="0"/>
            <a:ext cx="4657078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475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Dank aan de sponsors</a:t>
            </a:r>
            <a:endParaRPr lang="nl-NL" dirty="0">
              <a:solidFill>
                <a:srgbClr val="00206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84784"/>
            <a:ext cx="5570931" cy="208823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484784"/>
            <a:ext cx="2952328" cy="333613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221088"/>
            <a:ext cx="3600400" cy="25588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8435" y="5114273"/>
            <a:ext cx="3142424" cy="110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8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179" y="0"/>
            <a:ext cx="4657078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475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Dank aan de congres organisator</a:t>
            </a:r>
            <a:endParaRPr lang="nl-NL" dirty="0">
              <a:solidFill>
                <a:srgbClr val="00206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194" y="3429000"/>
            <a:ext cx="40481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853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830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473" y="-159552"/>
            <a:ext cx="5328592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Stichting BG</a:t>
            </a:r>
            <a:endParaRPr lang="nl-NL" dirty="0">
              <a:solidFill>
                <a:srgbClr val="00206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Bestuur 2004 - 2010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47" y="2204864"/>
            <a:ext cx="1272826" cy="19130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482" y="2204864"/>
            <a:ext cx="1274981" cy="19130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8852" y="2196372"/>
            <a:ext cx="1272827" cy="19130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9179" y="2201416"/>
            <a:ext cx="1259673" cy="191990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6863" y="2209598"/>
            <a:ext cx="1247787" cy="19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20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473" y="-159552"/>
            <a:ext cx="5328592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Stichting BG</a:t>
            </a:r>
            <a:endParaRPr lang="nl-NL" dirty="0">
              <a:solidFill>
                <a:srgbClr val="00206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1332656" y="1542062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Bestuur 2010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47" y="2204864"/>
            <a:ext cx="1272826" cy="19130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481" y="4100031"/>
            <a:ext cx="1274981" cy="19130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76" y="2204864"/>
            <a:ext cx="1272827" cy="19130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003" y="2170408"/>
            <a:ext cx="1259673" cy="191990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5216" y="2191753"/>
            <a:ext cx="1247787" cy="19082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726" y="2204864"/>
            <a:ext cx="1254490" cy="188545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383996" y="5428268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002060"/>
                </a:solidFill>
              </a:rPr>
              <a:t>lid</a:t>
            </a:r>
            <a:endParaRPr lang="nl-N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7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6175" y="116632"/>
            <a:ext cx="5328592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7772400" cy="1470025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</a:rPr>
              <a:t>Stichting BG</a:t>
            </a:r>
            <a:endParaRPr lang="nl-NL" dirty="0">
              <a:solidFill>
                <a:srgbClr val="002060"/>
              </a:solidFill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-874971" y="1408770"/>
            <a:ext cx="6400800" cy="1752600"/>
          </a:xfrm>
        </p:spPr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Bestuur 2010 - 2012</a:t>
            </a: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647" y="2204864"/>
            <a:ext cx="1272826" cy="19130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0481" y="4100031"/>
            <a:ext cx="1274981" cy="191301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463" y="2204864"/>
            <a:ext cx="1272827" cy="19130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8290" y="4122122"/>
            <a:ext cx="1259673" cy="191990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010" y="2191753"/>
            <a:ext cx="1247787" cy="190827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726" y="2204864"/>
            <a:ext cx="1254490" cy="1885452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5975550" y="5428268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 smtClean="0">
                <a:solidFill>
                  <a:srgbClr val="002060"/>
                </a:solidFill>
              </a:rPr>
              <a:t>leden</a:t>
            </a:r>
            <a:endParaRPr lang="nl-NL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2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00000"/>
                    </a14:imgEffect>
                    <a14:imgEffect>
                      <a14:brightnessContrast brigh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9179" y="0"/>
            <a:ext cx="4657078" cy="685800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49000" endPos="65000" dist="508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1"/>
            <a:ext cx="9144000" cy="608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116" y="2743200"/>
            <a:ext cx="993775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5667"/>
            <a:ext cx="123825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 rot="1440000">
            <a:off x="5688873" y="4078060"/>
            <a:ext cx="1152129" cy="40011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solidFill>
                  <a:schemeClr val="bg1"/>
                </a:solidFill>
              </a:rPr>
              <a:t>congress</a:t>
            </a: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259632" y="5764614"/>
            <a:ext cx="1296144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782645" y="5687670"/>
            <a:ext cx="936104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nard MT Condensed" pitchFamily="18" charset="0"/>
              </a:rPr>
              <a:t>2004</a:t>
            </a:r>
            <a:endParaRPr lang="nl-NL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75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i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67</Words>
  <Application>Microsoft Office PowerPoint</Application>
  <PresentationFormat>Diavoorstelling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Tot slot</vt:lpstr>
      <vt:lpstr>Dia 2</vt:lpstr>
      <vt:lpstr>Veel dank aan:</vt:lpstr>
      <vt:lpstr>Dank aan de sponsors</vt:lpstr>
      <vt:lpstr>Dank aan de congres organisator</vt:lpstr>
      <vt:lpstr>Stichting BG</vt:lpstr>
      <vt:lpstr>Stichting BG</vt:lpstr>
      <vt:lpstr>Stichting BG</vt:lpstr>
      <vt:lpstr>Dia 9</vt:lpstr>
      <vt:lpstr>Stichting BG</vt:lpstr>
      <vt:lpstr>Dia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Bolwerk</dc:creator>
  <cp:lastModifiedBy>gast</cp:lastModifiedBy>
  <cp:revision>21</cp:revision>
  <dcterms:created xsi:type="dcterms:W3CDTF">2012-01-22T21:23:25Z</dcterms:created>
  <dcterms:modified xsi:type="dcterms:W3CDTF">2012-01-24T12:30:17Z</dcterms:modified>
</cp:coreProperties>
</file>